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0" r:id="rId1"/>
  </p:sldMasterIdLst>
  <p:notesMasterIdLst>
    <p:notesMasterId r:id="rId27"/>
  </p:notesMasterIdLst>
  <p:sldIdLst>
    <p:sldId id="7602" r:id="rId2"/>
    <p:sldId id="7581" r:id="rId3"/>
    <p:sldId id="7632" r:id="rId4"/>
    <p:sldId id="7631" r:id="rId5"/>
    <p:sldId id="7633" r:id="rId6"/>
    <p:sldId id="7634" r:id="rId7"/>
    <p:sldId id="7635" r:id="rId8"/>
    <p:sldId id="7636" r:id="rId9"/>
    <p:sldId id="7637" r:id="rId10"/>
    <p:sldId id="7653" r:id="rId11"/>
    <p:sldId id="7638" r:id="rId12"/>
    <p:sldId id="7639" r:id="rId13"/>
    <p:sldId id="7640" r:id="rId14"/>
    <p:sldId id="7641" r:id="rId15"/>
    <p:sldId id="7643" r:id="rId16"/>
    <p:sldId id="7642" r:id="rId17"/>
    <p:sldId id="7644" r:id="rId18"/>
    <p:sldId id="7651" r:id="rId19"/>
    <p:sldId id="7646" r:id="rId20"/>
    <p:sldId id="7647" r:id="rId21"/>
    <p:sldId id="7648" r:id="rId22"/>
    <p:sldId id="7649" r:id="rId23"/>
    <p:sldId id="7650" r:id="rId24"/>
    <p:sldId id="7652" r:id="rId25"/>
    <p:sldId id="7645" r:id="rId26"/>
  </p:sldIdLst>
  <p:sldSz cx="12188825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827B"/>
    <a:srgbClr val="A3C0B2"/>
    <a:srgbClr val="FDE6DF"/>
    <a:srgbClr val="F9C5B8"/>
    <a:srgbClr val="E8CBCB"/>
    <a:srgbClr val="C3E2D3"/>
    <a:srgbClr val="F9AC9B"/>
    <a:srgbClr val="F8C5BA"/>
    <a:srgbClr val="FDB6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 autoAdjust="0"/>
    <p:restoredTop sz="96314" autoAdjust="0"/>
  </p:normalViewPr>
  <p:slideViewPr>
    <p:cSldViewPr snapToGrid="0">
      <p:cViewPr varScale="1">
        <p:scale>
          <a:sx n="107" d="100"/>
          <a:sy n="107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8C3C3-31A8-453D-A20D-411C6C37285D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98766-6A9C-4F2F-8D78-A8B7F422C2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27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98766-6A9C-4F2F-8D78-A8B7F422C2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76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78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8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7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53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61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0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616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55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561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6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72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554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6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824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938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339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98766-6A9C-4F2F-8D78-A8B7F422C2B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57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46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31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2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7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3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0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396EC6-BD85-422F-98A7-9F5505D4A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4C61DDD-D7FD-45D8-B4FF-63569C780821}"/>
              </a:ext>
            </a:extLst>
          </p:cNvPr>
          <p:cNvSpPr/>
          <p:nvPr userDrawn="1"/>
        </p:nvSpPr>
        <p:spPr>
          <a:xfrm>
            <a:off x="291548" y="278296"/>
            <a:ext cx="11582400" cy="636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4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29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image" Target="../media/image61.jpeg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23" Type="http://schemas.openxmlformats.org/officeDocument/2006/relationships/image" Target="../media/image81.png"/><Relationship Id="rId10" Type="http://schemas.openxmlformats.org/officeDocument/2006/relationships/image" Target="../media/image68.jpeg"/><Relationship Id="rId19" Type="http://schemas.openxmlformats.org/officeDocument/2006/relationships/image" Target="../media/image77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Relationship Id="rId22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8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BE22A-0392-4425-AD13-56E402FC1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74" y="2249322"/>
            <a:ext cx="5310076" cy="2359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2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FC9489B9-1B2D-B9A0-DDC9-7F2F219FA201}"/>
              </a:ext>
            </a:extLst>
          </p:cNvPr>
          <p:cNvSpPr/>
          <p:nvPr/>
        </p:nvSpPr>
        <p:spPr>
          <a:xfrm>
            <a:off x="497941" y="525099"/>
            <a:ext cx="45719" cy="371194"/>
          </a:xfrm>
          <a:prstGeom prst="rect">
            <a:avLst/>
          </a:prstGeom>
          <a:solidFill>
            <a:srgbClr val="F9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332" y="1882588"/>
            <a:ext cx="2620630" cy="34922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587" y="525099"/>
            <a:ext cx="2864674" cy="28626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587" y="3487944"/>
            <a:ext cx="2864674" cy="286467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t="17653" b="17436"/>
          <a:stretch/>
        </p:blipFill>
        <p:spPr>
          <a:xfrm>
            <a:off x="7608887" y="756509"/>
            <a:ext cx="2527244" cy="29152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t="24851" b="19154"/>
          <a:stretch/>
        </p:blipFill>
        <p:spPr>
          <a:xfrm>
            <a:off x="7608886" y="3748169"/>
            <a:ext cx="2527245" cy="251480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" y="405419"/>
            <a:ext cx="323725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0113" y="295592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8" y="359411"/>
            <a:ext cx="10766469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b="2604"/>
          <a:stretch/>
        </p:blipFill>
        <p:spPr>
          <a:xfrm>
            <a:off x="2033641" y="701936"/>
            <a:ext cx="2641837" cy="56327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b="2840"/>
          <a:stretch/>
        </p:blipFill>
        <p:spPr>
          <a:xfrm>
            <a:off x="5003176" y="701936"/>
            <a:ext cx="2711617" cy="56327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b="2487"/>
          <a:stretch/>
        </p:blipFill>
        <p:spPr>
          <a:xfrm>
            <a:off x="7941382" y="701937"/>
            <a:ext cx="2669001" cy="56327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2" y="422563"/>
            <a:ext cx="323725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0113" y="295592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2"/>
          <a:stretch/>
        </p:blipFill>
        <p:spPr>
          <a:xfrm>
            <a:off x="2744751" y="415381"/>
            <a:ext cx="7779993" cy="599548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4" y="415381"/>
            <a:ext cx="323725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0113" y="295592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0" y="368592"/>
            <a:ext cx="873022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0113" y="295592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673" y="710696"/>
            <a:ext cx="3723336" cy="559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" y="536230"/>
            <a:ext cx="10870110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0113" y="295592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b="2684"/>
          <a:stretch/>
        </p:blipFill>
        <p:spPr>
          <a:xfrm>
            <a:off x="939026" y="1100633"/>
            <a:ext cx="2531912" cy="53088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b="2156"/>
          <a:stretch/>
        </p:blipFill>
        <p:spPr>
          <a:xfrm>
            <a:off x="3440113" y="1100633"/>
            <a:ext cx="2507039" cy="53088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b="2705"/>
          <a:stretch/>
        </p:blipFill>
        <p:spPr>
          <a:xfrm>
            <a:off x="6031846" y="1100634"/>
            <a:ext cx="2664971" cy="53733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b="2693"/>
          <a:stretch/>
        </p:blipFill>
        <p:spPr>
          <a:xfrm>
            <a:off x="8696817" y="1100633"/>
            <a:ext cx="2672375" cy="53088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8" y="344663"/>
            <a:ext cx="323725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58" y="2792481"/>
            <a:ext cx="4701801" cy="15807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425" y="977444"/>
            <a:ext cx="3867488" cy="552498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422489"/>
            <a:ext cx="8821677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50" y="578710"/>
            <a:ext cx="3829584" cy="59253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9" y="578710"/>
            <a:ext cx="361524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1" y="356349"/>
            <a:ext cx="11302964" cy="61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2" y="424711"/>
            <a:ext cx="8827773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蚊帳 的圖片&#10;&#10;自動產生的描述">
            <a:extLst>
              <a:ext uri="{FF2B5EF4-FFF2-40B4-BE49-F238E27FC236}">
                <a16:creationId xmlns:a16="http://schemas.microsoft.com/office/drawing/2014/main" id="{9C4DC7F1-927B-AFE7-3CC4-491DD6F1C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18" y="3828243"/>
            <a:ext cx="2966727" cy="1977818"/>
          </a:xfrm>
          <a:prstGeom prst="rect">
            <a:avLst/>
          </a:prstGeom>
        </p:spPr>
      </p:pic>
      <p:pic>
        <p:nvPicPr>
          <p:cNvPr id="9" name="圖片 8" descr="一張含有 文字, 個人, 室內 的圖片&#10;&#10;自動產生的描述">
            <a:extLst>
              <a:ext uri="{FF2B5EF4-FFF2-40B4-BE49-F238E27FC236}">
                <a16:creationId xmlns:a16="http://schemas.microsoft.com/office/drawing/2014/main" id="{9AC7E6FC-9A40-7BB7-826C-916D275F8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64" y="1358462"/>
            <a:ext cx="2914648" cy="1943100"/>
          </a:xfrm>
          <a:prstGeom prst="rect">
            <a:avLst/>
          </a:prstGeom>
        </p:spPr>
      </p:pic>
      <p:pic>
        <p:nvPicPr>
          <p:cNvPr id="12" name="圖片 11" descr="一張含有 個人, 凌亂, 餐桌 的圖片&#10;&#10;自動產生的描述">
            <a:extLst>
              <a:ext uri="{FF2B5EF4-FFF2-40B4-BE49-F238E27FC236}">
                <a16:creationId xmlns:a16="http://schemas.microsoft.com/office/drawing/2014/main" id="{20B79DC2-2129-31DD-0B5A-A107C30AC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10" y="1385536"/>
            <a:ext cx="3065195" cy="2043464"/>
          </a:xfrm>
          <a:prstGeom prst="rect">
            <a:avLst/>
          </a:prstGeom>
        </p:spPr>
      </p:pic>
      <p:pic>
        <p:nvPicPr>
          <p:cNvPr id="14" name="圖片 13" descr="一張含有 室內 的圖片&#10;&#10;自動產生的描述">
            <a:extLst>
              <a:ext uri="{FF2B5EF4-FFF2-40B4-BE49-F238E27FC236}">
                <a16:creationId xmlns:a16="http://schemas.microsoft.com/office/drawing/2014/main" id="{2D329DC9-CB3A-4CC9-A6B6-FDED08B45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0" y="1358462"/>
            <a:ext cx="2914649" cy="19431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C7E1C0E-D045-4798-83A9-2E4919A0D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4939" y="-1989930"/>
            <a:ext cx="2469781" cy="8622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圖片 16" descr="一張含有 文字, 個人 的圖片&#10;&#10;自動產生的描述">
            <a:extLst>
              <a:ext uri="{FF2B5EF4-FFF2-40B4-BE49-F238E27FC236}">
                <a16:creationId xmlns:a16="http://schemas.microsoft.com/office/drawing/2014/main" id="{4BFFB95F-F24B-516B-FE8A-6BC66B921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52" y="3828244"/>
            <a:ext cx="2858566" cy="2122121"/>
          </a:xfrm>
          <a:prstGeom prst="rect">
            <a:avLst/>
          </a:prstGeom>
        </p:spPr>
      </p:pic>
      <p:pic>
        <p:nvPicPr>
          <p:cNvPr id="25" name="圖片 24" descr="一張含有 文字, 桌, 室內, 凌亂 的圖片&#10;&#10;自動產生的描述">
            <a:extLst>
              <a:ext uri="{FF2B5EF4-FFF2-40B4-BE49-F238E27FC236}">
                <a16:creationId xmlns:a16="http://schemas.microsoft.com/office/drawing/2014/main" id="{B739CD91-8C61-4966-957C-B9BC5A45B2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06" y="3828244"/>
            <a:ext cx="3041416" cy="202761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758FC3D2-2EB3-1374-ADF4-CA97C9C47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4939" y="479851"/>
            <a:ext cx="2469781" cy="8622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3" y="330685"/>
            <a:ext cx="185334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0" y="401353"/>
            <a:ext cx="9083827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室外, 樹, 行動電話 的圖片&#10;&#10;自動產生的描述">
            <a:extLst>
              <a:ext uri="{FF2B5EF4-FFF2-40B4-BE49-F238E27FC236}">
                <a16:creationId xmlns:a16="http://schemas.microsoft.com/office/drawing/2014/main" id="{1D243790-6562-3644-1A79-4E22AB481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8" y="977444"/>
            <a:ext cx="1942050" cy="1294701"/>
          </a:xfrm>
          <a:prstGeom prst="rect">
            <a:avLst/>
          </a:prstGeom>
        </p:spPr>
      </p:pic>
      <p:pic>
        <p:nvPicPr>
          <p:cNvPr id="6" name="圖片 5" descr="一張含有 室外 的圖片&#10;&#10;自動產生的描述">
            <a:extLst>
              <a:ext uri="{FF2B5EF4-FFF2-40B4-BE49-F238E27FC236}">
                <a16:creationId xmlns:a16="http://schemas.microsoft.com/office/drawing/2014/main" id="{2D0AB623-7B10-DBF4-2891-F400E1621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62" y="977443"/>
            <a:ext cx="1942051" cy="1294701"/>
          </a:xfrm>
          <a:prstGeom prst="rect">
            <a:avLst/>
          </a:prstGeom>
        </p:spPr>
      </p:pic>
      <p:pic>
        <p:nvPicPr>
          <p:cNvPr id="8" name="圖片 7" descr="一張含有 個人, 室外 的圖片&#10;&#10;自動產生的描述">
            <a:extLst>
              <a:ext uri="{FF2B5EF4-FFF2-40B4-BE49-F238E27FC236}">
                <a16:creationId xmlns:a16="http://schemas.microsoft.com/office/drawing/2014/main" id="{AA8EBF5F-0881-010C-7C42-E5071A0AB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17" y="977443"/>
            <a:ext cx="1942050" cy="1294700"/>
          </a:xfrm>
          <a:prstGeom prst="rect">
            <a:avLst/>
          </a:prstGeom>
        </p:spPr>
      </p:pic>
      <p:pic>
        <p:nvPicPr>
          <p:cNvPr id="10" name="圖片 9" descr="一張含有 文字, 個人, 室外 的圖片&#10;&#10;自動產生的描述">
            <a:extLst>
              <a:ext uri="{FF2B5EF4-FFF2-40B4-BE49-F238E27FC236}">
                <a16:creationId xmlns:a16="http://schemas.microsoft.com/office/drawing/2014/main" id="{7B337849-E3AA-6107-EF8D-9B90C7FB00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71" y="977443"/>
            <a:ext cx="1942051" cy="1294700"/>
          </a:xfrm>
          <a:prstGeom prst="rect">
            <a:avLst/>
          </a:prstGeom>
        </p:spPr>
      </p:pic>
      <p:pic>
        <p:nvPicPr>
          <p:cNvPr id="12" name="圖片 11" descr="一張含有 室外, 個人, 地面 的圖片&#10;&#10;自動產生的描述">
            <a:extLst>
              <a:ext uri="{FF2B5EF4-FFF2-40B4-BE49-F238E27FC236}">
                <a16:creationId xmlns:a16="http://schemas.microsoft.com/office/drawing/2014/main" id="{D9081AEA-9F26-71D6-8193-D93C41C567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8" y="2393149"/>
            <a:ext cx="1942052" cy="1294701"/>
          </a:xfrm>
          <a:prstGeom prst="rect">
            <a:avLst/>
          </a:prstGeom>
        </p:spPr>
      </p:pic>
      <p:pic>
        <p:nvPicPr>
          <p:cNvPr id="14" name="圖片 13" descr="一張含有 文字, 個人, 室外 的圖片&#10;&#10;自動產生的描述">
            <a:extLst>
              <a:ext uri="{FF2B5EF4-FFF2-40B4-BE49-F238E27FC236}">
                <a16:creationId xmlns:a16="http://schemas.microsoft.com/office/drawing/2014/main" id="{CF7EBBB7-D013-D3DF-4BCC-5A8FF93D3D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89" y="2393150"/>
            <a:ext cx="1942051" cy="1294700"/>
          </a:xfrm>
          <a:prstGeom prst="rect">
            <a:avLst/>
          </a:prstGeom>
        </p:spPr>
      </p:pic>
      <p:pic>
        <p:nvPicPr>
          <p:cNvPr id="17" name="圖片 16" descr="一張含有 個人 的圖片&#10;&#10;自動產生的描述">
            <a:extLst>
              <a:ext uri="{FF2B5EF4-FFF2-40B4-BE49-F238E27FC236}">
                <a16:creationId xmlns:a16="http://schemas.microsoft.com/office/drawing/2014/main" id="{39B4C578-1CDB-450D-2DD0-15EC5AB93A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17" y="2393149"/>
            <a:ext cx="1942052" cy="1294701"/>
          </a:xfrm>
          <a:prstGeom prst="rect">
            <a:avLst/>
          </a:prstGeom>
        </p:spPr>
      </p:pic>
      <p:pic>
        <p:nvPicPr>
          <p:cNvPr id="19" name="圖片 18" descr="一張含有 文字, 室外, 草, 個人 的圖片&#10;&#10;自動產生的描述">
            <a:extLst>
              <a:ext uri="{FF2B5EF4-FFF2-40B4-BE49-F238E27FC236}">
                <a16:creationId xmlns:a16="http://schemas.microsoft.com/office/drawing/2014/main" id="{0F4BE1E0-63CA-7AAA-5641-C20163B55D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25" y="977442"/>
            <a:ext cx="1942051" cy="1294700"/>
          </a:xfrm>
          <a:prstGeom prst="rect">
            <a:avLst/>
          </a:prstGeom>
        </p:spPr>
      </p:pic>
      <p:pic>
        <p:nvPicPr>
          <p:cNvPr id="21" name="圖片 20" descr="一張含有 個人, 室外 的圖片&#10;&#10;自動產生的描述">
            <a:extLst>
              <a:ext uri="{FF2B5EF4-FFF2-40B4-BE49-F238E27FC236}">
                <a16:creationId xmlns:a16="http://schemas.microsoft.com/office/drawing/2014/main" id="{3D43B6AF-E542-8EBC-9287-B0C15518E0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71" y="2393149"/>
            <a:ext cx="1942052" cy="1294701"/>
          </a:xfrm>
          <a:prstGeom prst="rect">
            <a:avLst/>
          </a:prstGeom>
        </p:spPr>
      </p:pic>
      <p:pic>
        <p:nvPicPr>
          <p:cNvPr id="23" name="圖片 22" descr="一張含有 文字 的圖片&#10;&#10;自動產生的描述">
            <a:extLst>
              <a:ext uri="{FF2B5EF4-FFF2-40B4-BE49-F238E27FC236}">
                <a16:creationId xmlns:a16="http://schemas.microsoft.com/office/drawing/2014/main" id="{833F9A60-4652-D3A7-A6DE-BF268298DA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6" y="3808854"/>
            <a:ext cx="1942052" cy="1294701"/>
          </a:xfrm>
          <a:prstGeom prst="rect">
            <a:avLst/>
          </a:prstGeom>
        </p:spPr>
      </p:pic>
      <p:pic>
        <p:nvPicPr>
          <p:cNvPr id="25" name="圖片 24" descr="一張含有 文字, 樹, 個人, 室外 的圖片&#10;&#10;自動產生的描述">
            <a:extLst>
              <a:ext uri="{FF2B5EF4-FFF2-40B4-BE49-F238E27FC236}">
                <a16:creationId xmlns:a16="http://schemas.microsoft.com/office/drawing/2014/main" id="{10C9A5D9-4759-5AFA-E8ED-6B0986BB5C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88" y="3808854"/>
            <a:ext cx="1942051" cy="1294701"/>
          </a:xfrm>
          <a:prstGeom prst="rect">
            <a:avLst/>
          </a:prstGeom>
        </p:spPr>
      </p:pic>
      <p:pic>
        <p:nvPicPr>
          <p:cNvPr id="29" name="圖片 28" descr="一張含有 個人, 室外, 人, 活動 的圖片&#10;&#10;自動產生的描述">
            <a:extLst>
              <a:ext uri="{FF2B5EF4-FFF2-40B4-BE49-F238E27FC236}">
                <a16:creationId xmlns:a16="http://schemas.microsoft.com/office/drawing/2014/main" id="{139EEAD2-6B51-05BC-9B8A-50E299DCB1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18" y="3808854"/>
            <a:ext cx="1942050" cy="1294700"/>
          </a:xfrm>
          <a:prstGeom prst="rect">
            <a:avLst/>
          </a:prstGeom>
        </p:spPr>
      </p:pic>
      <p:pic>
        <p:nvPicPr>
          <p:cNvPr id="31" name="圖片 30" descr="一張含有 個人 的圖片&#10;&#10;自動產生的描述">
            <a:extLst>
              <a:ext uri="{FF2B5EF4-FFF2-40B4-BE49-F238E27FC236}">
                <a16:creationId xmlns:a16="http://schemas.microsoft.com/office/drawing/2014/main" id="{9FE7C1A8-83F7-93DA-510B-398669973C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73" y="3808854"/>
            <a:ext cx="1942049" cy="1294700"/>
          </a:xfrm>
          <a:prstGeom prst="rect">
            <a:avLst/>
          </a:prstGeom>
        </p:spPr>
      </p:pic>
      <p:pic>
        <p:nvPicPr>
          <p:cNvPr id="33" name="圖片 32" descr="一張含有 個人 的圖片&#10;&#10;自動產生的描述">
            <a:extLst>
              <a:ext uri="{FF2B5EF4-FFF2-40B4-BE49-F238E27FC236}">
                <a16:creationId xmlns:a16="http://schemas.microsoft.com/office/drawing/2014/main" id="{AA2C18A4-7218-E773-B59B-80640CE3E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25" y="2393149"/>
            <a:ext cx="1942051" cy="1294701"/>
          </a:xfrm>
          <a:prstGeom prst="rect">
            <a:avLst/>
          </a:prstGeom>
        </p:spPr>
      </p:pic>
      <p:pic>
        <p:nvPicPr>
          <p:cNvPr id="35" name="圖片 34" descr="一張含有 文字, 個人 的圖片&#10;&#10;自動產生的描述">
            <a:extLst>
              <a:ext uri="{FF2B5EF4-FFF2-40B4-BE49-F238E27FC236}">
                <a16:creationId xmlns:a16="http://schemas.microsoft.com/office/drawing/2014/main" id="{5D07F353-6B5E-031A-033E-0B9AA5DD493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25" y="3808855"/>
            <a:ext cx="1942049" cy="1294700"/>
          </a:xfrm>
          <a:prstGeom prst="rect">
            <a:avLst/>
          </a:prstGeom>
        </p:spPr>
      </p:pic>
      <p:pic>
        <p:nvPicPr>
          <p:cNvPr id="37" name="圖片 36" descr="一張含有 個人, 室外 的圖片&#10;&#10;自動產生的描述">
            <a:extLst>
              <a:ext uri="{FF2B5EF4-FFF2-40B4-BE49-F238E27FC236}">
                <a16:creationId xmlns:a16="http://schemas.microsoft.com/office/drawing/2014/main" id="{8E4D91AD-7917-F388-6D48-17C2D56A03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6" y="5209063"/>
            <a:ext cx="1942053" cy="1294702"/>
          </a:xfrm>
          <a:prstGeom prst="rect">
            <a:avLst/>
          </a:prstGeom>
        </p:spPr>
      </p:pic>
      <p:pic>
        <p:nvPicPr>
          <p:cNvPr id="39" name="圖片 38" descr="一張含有 個人, 人 的圖片&#10;&#10;自動產生的描述">
            <a:extLst>
              <a:ext uri="{FF2B5EF4-FFF2-40B4-BE49-F238E27FC236}">
                <a16:creationId xmlns:a16="http://schemas.microsoft.com/office/drawing/2014/main" id="{253D2F73-E810-9967-0900-D8943408E64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88" y="5203078"/>
            <a:ext cx="1942051" cy="1294701"/>
          </a:xfrm>
          <a:prstGeom prst="rect">
            <a:avLst/>
          </a:prstGeom>
        </p:spPr>
      </p:pic>
      <p:pic>
        <p:nvPicPr>
          <p:cNvPr id="41" name="圖片 40" descr="一張含有 個人, 地面, 室外, 小 的圖片&#10;&#10;自動產生的描述">
            <a:extLst>
              <a:ext uri="{FF2B5EF4-FFF2-40B4-BE49-F238E27FC236}">
                <a16:creationId xmlns:a16="http://schemas.microsoft.com/office/drawing/2014/main" id="{011FD541-B8A4-C526-B393-2D5BC0BA52D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18" y="5203079"/>
            <a:ext cx="1942050" cy="1294700"/>
          </a:xfrm>
          <a:prstGeom prst="rect">
            <a:avLst/>
          </a:prstGeom>
        </p:spPr>
      </p:pic>
      <p:pic>
        <p:nvPicPr>
          <p:cNvPr id="43" name="圖片 42" descr="一張含有 個人, 正在準備, 烹飪, 餐廳 的圖片&#10;&#10;自動產生的描述">
            <a:extLst>
              <a:ext uri="{FF2B5EF4-FFF2-40B4-BE49-F238E27FC236}">
                <a16:creationId xmlns:a16="http://schemas.microsoft.com/office/drawing/2014/main" id="{4A08A98D-2539-40BC-FF34-BCE38B2EC05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72" y="5224558"/>
            <a:ext cx="1909832" cy="1273221"/>
          </a:xfrm>
          <a:prstGeom prst="rect">
            <a:avLst/>
          </a:prstGeom>
        </p:spPr>
      </p:pic>
      <p:pic>
        <p:nvPicPr>
          <p:cNvPr id="45" name="圖片 44" descr="一張含有 個人, 室外, 女性, 人群 的圖片&#10;&#10;自動產生的描述">
            <a:extLst>
              <a:ext uri="{FF2B5EF4-FFF2-40B4-BE49-F238E27FC236}">
                <a16:creationId xmlns:a16="http://schemas.microsoft.com/office/drawing/2014/main" id="{1F518475-A1B5-E5C7-1431-D5EE4B6D2E3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26" y="5224558"/>
            <a:ext cx="1909832" cy="127322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4" y="352639"/>
            <a:ext cx="176799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3" y="354074"/>
            <a:ext cx="10040982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3" y="264902"/>
            <a:ext cx="11418798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BE22A-0392-4425-AD13-56E402FC1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12" y="2356011"/>
            <a:ext cx="7200000" cy="2145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2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5" y="407450"/>
            <a:ext cx="10437257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6" y="434369"/>
            <a:ext cx="11784589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25" y="415193"/>
            <a:ext cx="9626418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4" y="417007"/>
            <a:ext cx="10717697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6" y="1114405"/>
            <a:ext cx="7589471" cy="53391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450" y="612085"/>
            <a:ext cx="2190347" cy="16431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t="37412"/>
          <a:stretch/>
        </p:blipFill>
        <p:spPr>
          <a:xfrm>
            <a:off x="8767450" y="2438400"/>
            <a:ext cx="2190742" cy="18277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t="33616"/>
          <a:stretch/>
        </p:blipFill>
        <p:spPr>
          <a:xfrm>
            <a:off x="8767450" y="4383741"/>
            <a:ext cx="2205227" cy="19514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7" y="342990"/>
            <a:ext cx="185334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5" y="1956907"/>
            <a:ext cx="2337332" cy="23373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05" y="1956907"/>
            <a:ext cx="2337332" cy="23373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3" y="1956907"/>
            <a:ext cx="2337332" cy="23373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08" y="4294239"/>
            <a:ext cx="1397318" cy="10416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87" y="4294239"/>
            <a:ext cx="1397318" cy="104163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3" y="4296640"/>
            <a:ext cx="1397318" cy="104163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376" y="3590845"/>
            <a:ext cx="3122734" cy="234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0376" y="1361783"/>
            <a:ext cx="2971412" cy="2229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2" y="334709"/>
            <a:ext cx="185334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214" y="1443318"/>
            <a:ext cx="3424040" cy="484326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232" y="1443318"/>
            <a:ext cx="3422499" cy="48432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7" y="414659"/>
            <a:ext cx="824860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几何多边形年终总结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AEABAB"/>
      </a:accent2>
      <a:accent3>
        <a:srgbClr val="C00000"/>
      </a:accent3>
      <a:accent4>
        <a:srgbClr val="AEABAB"/>
      </a:accent4>
      <a:accent5>
        <a:srgbClr val="C00000"/>
      </a:accent5>
      <a:accent6>
        <a:srgbClr val="AEABAB"/>
      </a:accent6>
      <a:hlink>
        <a:srgbClr val="FF0000"/>
      </a:hlink>
      <a:folHlink>
        <a:srgbClr val="C00000"/>
      </a:folHlink>
    </a:clrScheme>
    <a:fontScheme name="思源黑体 CN Medium">
      <a:majorFont>
        <a:latin typeface="Arial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25</Words>
  <Application>Microsoft Office PowerPoint</Application>
  <PresentationFormat>自訂</PresentationFormat>
  <Paragraphs>25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9" baseType="lpstr">
      <vt:lpstr>等线</vt:lpstr>
      <vt:lpstr>思源黑体 CN Medium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Cindy</cp:lastModifiedBy>
  <cp:revision>114</cp:revision>
  <dcterms:created xsi:type="dcterms:W3CDTF">2018-10-20T02:59:00Z</dcterms:created>
  <dcterms:modified xsi:type="dcterms:W3CDTF">2022-06-09T10:20:22Z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2052-10.1.0.7521</vt:lpwstr>
  </property>
</Properties>
</file>